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180" y="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19.12.2013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4440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0"/>
            <a:ext cx="6336704" cy="836712"/>
          </a:xfrm>
        </p:spPr>
        <p:txBody>
          <a:bodyPr>
            <a:normAutofit fontScale="90000"/>
          </a:bodyPr>
          <a:lstStyle/>
          <a:p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ZEYNO İLE NURGÜL</a:t>
            </a:r>
            <a:endParaRPr lang="tr-TR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836712"/>
            <a:ext cx="8229600" cy="60212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Nur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gül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, göz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dok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to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ru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da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yı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sı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git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 Es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si gi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gö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mi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du.</a:t>
            </a:r>
          </a:p>
          <a:p>
            <a:pPr marL="0" indent="0">
              <a:buNone/>
            </a:pP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Ga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ze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te </a:t>
            </a:r>
            <a:r>
              <a:rPr lang="tr-TR" sz="4000" dirty="0" err="1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ku</a:t>
            </a:r>
            <a:r>
              <a:rPr lang="tr-TR" sz="4000" dirty="0" err="1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mı</a:t>
            </a:r>
            <a:r>
              <a:rPr lang="tr-TR" sz="4000" dirty="0" err="1" smtClean="0">
                <a:solidFill>
                  <a:srgbClr val="FF0000"/>
                </a:solidFill>
                <a:latin typeface="Hand writing Mutlu" pitchFamily="2" charset="0"/>
              </a:rPr>
              <a:t>yor</a:t>
            </a:r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du.</a:t>
            </a:r>
            <a:r>
              <a:rPr lang="tr-TR" sz="4000" dirty="0" err="1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yun</a:t>
            </a:r>
            <a:r>
              <a:rPr lang="tr-TR" sz="4000" dirty="0" err="1" smtClean="0">
                <a:solidFill>
                  <a:srgbClr val="FF0000"/>
                </a:solidFill>
                <a:latin typeface="Hand writing Mutlu" pitchFamily="2" charset="0"/>
              </a:rPr>
              <a:t>da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gol 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mı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rum ,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di .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yı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</a:p>
          <a:p>
            <a:pPr marL="0" indent="0">
              <a:buNone/>
            </a:pPr>
            <a:r>
              <a:rPr lang="tr-TR" sz="4000" dirty="0" smtClean="0">
                <a:latin typeface="Hand writing Mutlu" pitchFamily="2" charset="0"/>
              </a:rPr>
              <a:t>duy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gu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lan</a:t>
            </a:r>
            <a:r>
              <a:rPr lang="tr-TR" sz="4000" dirty="0" smtClean="0">
                <a:latin typeface="Hand writing Mutlu" pitchFamily="2" charset="0"/>
              </a:rPr>
              <a:t>dı 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, </a:t>
            </a:r>
            <a:r>
              <a:rPr lang="tr-TR" sz="4000" dirty="0" smtClean="0">
                <a:latin typeface="Hand writing Mutlu" pitchFamily="2" charset="0"/>
              </a:rPr>
              <a:t>mu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ne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et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ti.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Zey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no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00B0F0"/>
                </a:solidFill>
                <a:latin typeface="Hand writing Mutlu" pitchFamily="2" charset="0"/>
              </a:rPr>
              <a:t>g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öz</a:t>
            </a:r>
            <a:r>
              <a:rPr lang="tr-TR" sz="4000" dirty="0" smtClean="0">
                <a:latin typeface="Hand writing Mutlu" pitchFamily="2" charset="0"/>
              </a:rPr>
              <a:t>lük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al</a:t>
            </a:r>
            <a:r>
              <a:rPr lang="tr-TR" sz="4000" dirty="0" smtClean="0">
                <a:latin typeface="Hand writing Mutlu" pitchFamily="2" charset="0"/>
              </a:rPr>
              <a:t>sın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, gel</a:t>
            </a:r>
            <a:r>
              <a:rPr lang="tr-TR" sz="4000" dirty="0" smtClean="0">
                <a:latin typeface="Hand writing Mutlu" pitchFamily="2" charset="0"/>
              </a:rPr>
              <a:t>sin 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 Gül </a:t>
            </a:r>
            <a:r>
              <a:rPr lang="tr-TR" sz="4000" dirty="0" smtClean="0">
                <a:latin typeface="Hand writing Mutlu" pitchFamily="2" charset="0"/>
              </a:rPr>
              <a:t>ge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mi ge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yor .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Bu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ge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çok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gü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zel.</a:t>
            </a:r>
          </a:p>
          <a:p>
            <a:pPr marL="0" indent="0">
              <a:buNone/>
            </a:pP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Öz</a:t>
            </a:r>
            <a:r>
              <a:rPr lang="tr-TR" sz="3500" dirty="0" smtClean="0">
                <a:latin typeface="Hand writing Mutlu" pitchFamily="2" charset="0"/>
              </a:rPr>
              <a:t>gür 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, ge</a:t>
            </a:r>
            <a:r>
              <a:rPr lang="tr-TR" sz="3500" dirty="0" smtClean="0">
                <a:latin typeface="Hand writing Mutlu" pitchFamily="2" charset="0"/>
              </a:rPr>
              <a:t>mi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yi </a:t>
            </a:r>
            <a:r>
              <a:rPr lang="tr-TR" sz="3500" dirty="0" smtClean="0">
                <a:latin typeface="Hand writing Mutlu" pitchFamily="2" charset="0"/>
              </a:rPr>
              <a:t>gez 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. Gü</a:t>
            </a:r>
            <a:r>
              <a:rPr lang="tr-TR" sz="3500" dirty="0" smtClean="0">
                <a:latin typeface="Hand writing Mutlu" pitchFamily="2" charset="0"/>
              </a:rPr>
              <a:t>zel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 gü</a:t>
            </a:r>
            <a:r>
              <a:rPr lang="tr-TR" sz="3500" dirty="0" smtClean="0">
                <a:latin typeface="Hand writing Mutlu" pitchFamily="2" charset="0"/>
              </a:rPr>
              <a:t>zel 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gez</a:t>
            </a:r>
            <a:r>
              <a:rPr lang="tr-TR" sz="3500" dirty="0" smtClean="0">
                <a:latin typeface="Hand writing Mutlu" pitchFamily="2" charset="0"/>
              </a:rPr>
              <a:t>di</a:t>
            </a:r>
            <a:r>
              <a:rPr lang="tr-TR" sz="35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Gu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guk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ku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şu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 gör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dü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r>
              <a:rPr lang="tr-TR" sz="1300" dirty="0" smtClean="0">
                <a:solidFill>
                  <a:srgbClr val="00B0F0"/>
                </a:solidFill>
                <a:latin typeface="Hand writing Mutlu" pitchFamily="2" charset="0"/>
              </a:rPr>
              <a:t>18-12-2013</a:t>
            </a:r>
          </a:p>
          <a:p>
            <a:pPr marL="0" indent="0">
              <a:buNone/>
            </a:pPr>
            <a:endParaRPr lang="tr-TR" sz="4000" dirty="0" smtClean="0">
              <a:solidFill>
                <a:srgbClr val="00B0F0"/>
              </a:solidFill>
              <a:latin typeface="Hand writing Mutlu" pitchFamily="2" charset="0"/>
            </a:endParaRPr>
          </a:p>
          <a:p>
            <a:endParaRPr lang="tr-TR" sz="44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259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283</TotalTime>
  <Words>56</Words>
  <Application>Microsoft Office PowerPoint</Application>
  <PresentationFormat>Ekran Gösterisi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ZEYNO İLE NURGÜL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52</cp:revision>
  <dcterms:created xsi:type="dcterms:W3CDTF">2013-10-24T06:28:46Z</dcterms:created>
  <dcterms:modified xsi:type="dcterms:W3CDTF">2013-12-19T07:08:53Z</dcterms:modified>
</cp:coreProperties>
</file>